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0693400" cy="756126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97724-FC3C-4F56-8F01-A0004E678305}" v="313" dt="2024-06-18T09:18:56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05" y="4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1CA52-3803-4C0E-9EA7-467A1940A2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4F062F-6883-4A14-942A-35AA14C2031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en-GB" sz="1600" b="1" kern="1200" dirty="0" err="1">
              <a:solidFill>
                <a:prstClr val="black"/>
              </a:solidFill>
              <a:latin typeface="Calibri"/>
              <a:ea typeface="+mn-ea"/>
              <a:cs typeface="+mn-cs"/>
            </a:rPr>
            <a:t>Gymnázium</a:t>
          </a:r>
          <a:r>
            <a:rPr lang="en-GB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Teplice</a:t>
          </a:r>
          <a:endParaRPr lang="cs-CZ" sz="16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DB7A3F34-9E43-4185-947C-FE0944438872}" type="parTrans" cxnId="{F951D718-0999-4C2F-841A-980A899D8E18}">
      <dgm:prSet/>
      <dgm:spPr/>
      <dgm:t>
        <a:bodyPr/>
        <a:lstStyle/>
        <a:p>
          <a:endParaRPr lang="cs-CZ"/>
        </a:p>
      </dgm:t>
    </dgm:pt>
    <dgm:pt modelId="{F1A32FF9-EA48-497A-9798-1C5BA7368B4E}" type="sibTrans" cxnId="{F951D718-0999-4C2F-841A-980A899D8E18}">
      <dgm:prSet/>
      <dgm:spPr/>
      <dgm:t>
        <a:bodyPr/>
        <a:lstStyle/>
        <a:p>
          <a:endParaRPr lang="cs-CZ"/>
        </a:p>
      </dgm:t>
    </dgm:pt>
    <dgm:pt modelId="{0DFB079F-BBAD-485C-B1BF-B5C1E530044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en-GB" sz="1600" b="1">
              <a:solidFill>
                <a:schemeClr val="tx1"/>
              </a:solidFill>
            </a:rPr>
            <a:t>Numedal videregående skole</a:t>
          </a:r>
          <a:endParaRPr lang="cs-CZ" sz="1600" dirty="0">
            <a:solidFill>
              <a:schemeClr val="tx1"/>
            </a:solidFill>
          </a:endParaRPr>
        </a:p>
      </dgm:t>
    </dgm:pt>
    <dgm:pt modelId="{F6577B50-B443-40D6-9D5E-1453B6904C6C}" type="parTrans" cxnId="{53ECD65C-0774-4405-8433-68E39875E480}">
      <dgm:prSet/>
      <dgm:spPr/>
      <dgm:t>
        <a:bodyPr/>
        <a:lstStyle/>
        <a:p>
          <a:endParaRPr lang="cs-CZ"/>
        </a:p>
      </dgm:t>
    </dgm:pt>
    <dgm:pt modelId="{70F466F9-4ED1-4B59-ADDA-9B4FE472E9E9}" type="sibTrans" cxnId="{53ECD65C-0774-4405-8433-68E39875E480}">
      <dgm:prSet/>
      <dgm:spPr/>
      <dgm:t>
        <a:bodyPr/>
        <a:lstStyle/>
        <a:p>
          <a:endParaRPr lang="cs-CZ"/>
        </a:p>
      </dgm:t>
    </dgm:pt>
    <dgm:pt modelId="{18A8ABD4-4E34-474C-887B-DF9CE24B9216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en-GB" b="1">
              <a:solidFill>
                <a:schemeClr val="tx1"/>
              </a:solidFill>
            </a:rPr>
            <a:t>Study visits</a:t>
          </a:r>
          <a:endParaRPr lang="cs-CZ" dirty="0">
            <a:solidFill>
              <a:schemeClr val="tx1"/>
            </a:solidFill>
          </a:endParaRPr>
        </a:p>
      </dgm:t>
    </dgm:pt>
    <dgm:pt modelId="{BD595E8C-C12C-4B12-95FE-DC71FA9D58DF}" type="sibTrans" cxnId="{C73AFBCA-D370-4FC1-9A82-D6A36FD28F6D}">
      <dgm:prSet/>
      <dgm:spPr/>
      <dgm:t>
        <a:bodyPr/>
        <a:lstStyle/>
        <a:p>
          <a:endParaRPr lang="cs-CZ"/>
        </a:p>
      </dgm:t>
    </dgm:pt>
    <dgm:pt modelId="{AE5C6E0D-7184-4395-8C1E-594F2F943CB0}" type="parTrans" cxnId="{C73AFBCA-D370-4FC1-9A82-D6A36FD28F6D}">
      <dgm:prSet/>
      <dgm:spPr/>
      <dgm:t>
        <a:bodyPr/>
        <a:lstStyle/>
        <a:p>
          <a:endParaRPr lang="cs-CZ"/>
        </a:p>
      </dgm:t>
    </dgm:pt>
    <dgm:pt modelId="{A8E170E0-7D83-4921-A33F-E35DE9DC01A0}" type="pres">
      <dgm:prSet presAssocID="{62D1CA52-3803-4C0E-9EA7-467A1940A224}" presName="linear" presStyleCnt="0">
        <dgm:presLayoutVars>
          <dgm:dir/>
          <dgm:animLvl val="lvl"/>
          <dgm:resizeHandles val="exact"/>
        </dgm:presLayoutVars>
      </dgm:prSet>
      <dgm:spPr/>
    </dgm:pt>
    <dgm:pt modelId="{E2311484-5C5E-4EA2-8493-039F967BF1A6}" type="pres">
      <dgm:prSet presAssocID="{BB4F062F-6883-4A14-942A-35AA14C2031A}" presName="parentLin" presStyleCnt="0"/>
      <dgm:spPr/>
    </dgm:pt>
    <dgm:pt modelId="{D75FE946-79DB-43D8-B2F2-F40B80AA01BE}" type="pres">
      <dgm:prSet presAssocID="{BB4F062F-6883-4A14-942A-35AA14C2031A}" presName="parentLeftMargin" presStyleLbl="node1" presStyleIdx="0" presStyleCnt="3"/>
      <dgm:spPr/>
    </dgm:pt>
    <dgm:pt modelId="{07EBAF3D-4527-4651-BBC9-17546AE5769B}" type="pres">
      <dgm:prSet presAssocID="{BB4F062F-6883-4A14-942A-35AA14C2031A}" presName="parentText" presStyleLbl="node1" presStyleIdx="0" presStyleCnt="3" custScaleX="121440" custLinFactNeighborX="-27912" custLinFactNeighborY="-80092">
        <dgm:presLayoutVars>
          <dgm:chMax val="0"/>
          <dgm:bulletEnabled val="1"/>
        </dgm:presLayoutVars>
      </dgm:prSet>
      <dgm:spPr/>
    </dgm:pt>
    <dgm:pt modelId="{D789EDF7-77D6-4435-8B54-F53850493FF2}" type="pres">
      <dgm:prSet presAssocID="{BB4F062F-6883-4A14-942A-35AA14C2031A}" presName="negativeSpace" presStyleCnt="0"/>
      <dgm:spPr/>
    </dgm:pt>
    <dgm:pt modelId="{23F89CBC-2487-4483-BB5C-E8D1A72D0128}" type="pres">
      <dgm:prSet presAssocID="{BB4F062F-6883-4A14-942A-35AA14C2031A}" presName="childText" presStyleLbl="conFgAcc1" presStyleIdx="0" presStyleCnt="3" custScaleY="492877" custLinFactY="-61359" custLinFactNeighborX="694" custLinFactNeighborY="-100000">
        <dgm:presLayoutVars>
          <dgm:bulletEnabled val="1"/>
        </dgm:presLayoutVars>
      </dgm:prSet>
      <dgm:spPr/>
    </dgm:pt>
    <dgm:pt modelId="{995305F2-ACD6-4AD1-A410-B9F3DC66B92E}" type="pres">
      <dgm:prSet presAssocID="{F1A32FF9-EA48-497A-9798-1C5BA7368B4E}" presName="spaceBetweenRectangles" presStyleCnt="0"/>
      <dgm:spPr/>
    </dgm:pt>
    <dgm:pt modelId="{62A03CED-F08E-494F-8A4F-B0551EB14139}" type="pres">
      <dgm:prSet presAssocID="{0DFB079F-BBAD-485C-B1BF-B5C1E5300444}" presName="parentLin" presStyleCnt="0"/>
      <dgm:spPr/>
    </dgm:pt>
    <dgm:pt modelId="{2687C1FC-7810-43C6-BE87-6D35616E2563}" type="pres">
      <dgm:prSet presAssocID="{0DFB079F-BBAD-485C-B1BF-B5C1E5300444}" presName="parentLeftMargin" presStyleLbl="node1" presStyleIdx="0" presStyleCnt="3"/>
      <dgm:spPr/>
    </dgm:pt>
    <dgm:pt modelId="{6BCE05BF-F3C2-4272-80FD-228604E3BEDB}" type="pres">
      <dgm:prSet presAssocID="{0DFB079F-BBAD-485C-B1BF-B5C1E5300444}" presName="parentText" presStyleLbl="node1" presStyleIdx="1" presStyleCnt="3" custScaleX="124334" custLinFactNeighborX="-47701" custLinFactNeighborY="-20036">
        <dgm:presLayoutVars>
          <dgm:chMax val="0"/>
          <dgm:bulletEnabled val="1"/>
        </dgm:presLayoutVars>
      </dgm:prSet>
      <dgm:spPr/>
    </dgm:pt>
    <dgm:pt modelId="{19B1922D-3B17-4F28-9DC7-0C0D97143EA9}" type="pres">
      <dgm:prSet presAssocID="{0DFB079F-BBAD-485C-B1BF-B5C1E5300444}" presName="negativeSpace" presStyleCnt="0"/>
      <dgm:spPr/>
    </dgm:pt>
    <dgm:pt modelId="{26B524CD-02F1-4E77-ABB5-B2D5D5FE8583}" type="pres">
      <dgm:prSet presAssocID="{0DFB079F-BBAD-485C-B1BF-B5C1E5300444}" presName="childText" presStyleLbl="conFgAcc1" presStyleIdx="1" presStyleCnt="3" custScaleY="416983" custLinFactNeighborX="-883" custLinFactNeighborY="-2373">
        <dgm:presLayoutVars>
          <dgm:bulletEnabled val="1"/>
        </dgm:presLayoutVars>
      </dgm:prSet>
      <dgm:spPr/>
    </dgm:pt>
    <dgm:pt modelId="{D0DAD52A-C138-4AD5-8C7C-5CE5978A4F65}" type="pres">
      <dgm:prSet presAssocID="{70F466F9-4ED1-4B59-ADDA-9B4FE472E9E9}" presName="spaceBetweenRectangles" presStyleCnt="0"/>
      <dgm:spPr/>
    </dgm:pt>
    <dgm:pt modelId="{EADAA208-DC35-4D17-B72F-F5F32B736591}" type="pres">
      <dgm:prSet presAssocID="{18A8ABD4-4E34-474C-887B-DF9CE24B9216}" presName="parentLin" presStyleCnt="0"/>
      <dgm:spPr/>
    </dgm:pt>
    <dgm:pt modelId="{2521BCB3-FEDC-4CD0-B644-AA46E5D4B57F}" type="pres">
      <dgm:prSet presAssocID="{18A8ABD4-4E34-474C-887B-DF9CE24B9216}" presName="parentLeftMargin" presStyleLbl="node1" presStyleIdx="1" presStyleCnt="3"/>
      <dgm:spPr/>
    </dgm:pt>
    <dgm:pt modelId="{B5F0554C-13F9-46AF-B128-C76EBA878FDE}" type="pres">
      <dgm:prSet presAssocID="{18A8ABD4-4E34-474C-887B-DF9CE24B9216}" presName="parentText" presStyleLbl="node1" presStyleIdx="2" presStyleCnt="3" custScaleX="123421" custScaleY="99187" custLinFactNeighborX="-54953" custLinFactNeighborY="17403">
        <dgm:presLayoutVars>
          <dgm:chMax val="0"/>
          <dgm:bulletEnabled val="1"/>
        </dgm:presLayoutVars>
      </dgm:prSet>
      <dgm:spPr/>
    </dgm:pt>
    <dgm:pt modelId="{68BAB6CA-8CC1-4897-ADD9-73771BB5840D}" type="pres">
      <dgm:prSet presAssocID="{18A8ABD4-4E34-474C-887B-DF9CE24B9216}" presName="negativeSpace" presStyleCnt="0"/>
      <dgm:spPr/>
    </dgm:pt>
    <dgm:pt modelId="{FE7032E9-EF05-4F2D-AFFC-E2C63EE8E55F}" type="pres">
      <dgm:prSet presAssocID="{18A8ABD4-4E34-474C-887B-DF9CE24B9216}" presName="childText" presStyleLbl="conFgAcc1" presStyleIdx="2" presStyleCnt="3" custScaleY="431341" custLinFactY="729" custLinFactNeighborX="2743" custLinFactNeighborY="100000">
        <dgm:presLayoutVars>
          <dgm:bulletEnabled val="1"/>
        </dgm:presLayoutVars>
      </dgm:prSet>
      <dgm:spPr/>
    </dgm:pt>
  </dgm:ptLst>
  <dgm:cxnLst>
    <dgm:cxn modelId="{40F08300-4BF5-43AE-B2CD-21C9F9D1AC50}" type="presOf" srcId="{18A8ABD4-4E34-474C-887B-DF9CE24B9216}" destId="{2521BCB3-FEDC-4CD0-B644-AA46E5D4B57F}" srcOrd="0" destOrd="0" presId="urn:microsoft.com/office/officeart/2005/8/layout/list1"/>
    <dgm:cxn modelId="{F951D718-0999-4C2F-841A-980A899D8E18}" srcId="{62D1CA52-3803-4C0E-9EA7-467A1940A224}" destId="{BB4F062F-6883-4A14-942A-35AA14C2031A}" srcOrd="0" destOrd="0" parTransId="{DB7A3F34-9E43-4185-947C-FE0944438872}" sibTransId="{F1A32FF9-EA48-497A-9798-1C5BA7368B4E}"/>
    <dgm:cxn modelId="{53ECD65C-0774-4405-8433-68E39875E480}" srcId="{62D1CA52-3803-4C0E-9EA7-467A1940A224}" destId="{0DFB079F-BBAD-485C-B1BF-B5C1E5300444}" srcOrd="1" destOrd="0" parTransId="{F6577B50-B443-40D6-9D5E-1453B6904C6C}" sibTransId="{70F466F9-4ED1-4B59-ADDA-9B4FE472E9E9}"/>
    <dgm:cxn modelId="{573AE457-A455-4465-B061-6819ADA2A041}" type="presOf" srcId="{62D1CA52-3803-4C0E-9EA7-467A1940A224}" destId="{A8E170E0-7D83-4921-A33F-E35DE9DC01A0}" srcOrd="0" destOrd="0" presId="urn:microsoft.com/office/officeart/2005/8/layout/list1"/>
    <dgm:cxn modelId="{17915C7E-A10B-4987-9949-580FA0B0AB97}" type="presOf" srcId="{0DFB079F-BBAD-485C-B1BF-B5C1E5300444}" destId="{2687C1FC-7810-43C6-BE87-6D35616E2563}" srcOrd="0" destOrd="0" presId="urn:microsoft.com/office/officeart/2005/8/layout/list1"/>
    <dgm:cxn modelId="{22C198AD-D697-44A2-9F2C-842FCB0B3210}" type="presOf" srcId="{18A8ABD4-4E34-474C-887B-DF9CE24B9216}" destId="{B5F0554C-13F9-46AF-B128-C76EBA878FDE}" srcOrd="1" destOrd="0" presId="urn:microsoft.com/office/officeart/2005/8/layout/list1"/>
    <dgm:cxn modelId="{C73AFBCA-D370-4FC1-9A82-D6A36FD28F6D}" srcId="{62D1CA52-3803-4C0E-9EA7-467A1940A224}" destId="{18A8ABD4-4E34-474C-887B-DF9CE24B9216}" srcOrd="2" destOrd="0" parTransId="{AE5C6E0D-7184-4395-8C1E-594F2F943CB0}" sibTransId="{BD595E8C-C12C-4B12-95FE-DC71FA9D58DF}"/>
    <dgm:cxn modelId="{7C6901D1-F8EC-42CE-B67F-FFA005AB0A1D}" type="presOf" srcId="{BB4F062F-6883-4A14-942A-35AA14C2031A}" destId="{D75FE946-79DB-43D8-B2F2-F40B80AA01BE}" srcOrd="0" destOrd="0" presId="urn:microsoft.com/office/officeart/2005/8/layout/list1"/>
    <dgm:cxn modelId="{3D2745D2-1859-4869-A758-41F4B2BF66F0}" type="presOf" srcId="{BB4F062F-6883-4A14-942A-35AA14C2031A}" destId="{07EBAF3D-4527-4651-BBC9-17546AE5769B}" srcOrd="1" destOrd="0" presId="urn:microsoft.com/office/officeart/2005/8/layout/list1"/>
    <dgm:cxn modelId="{4C4311FF-3054-454B-995F-88FBDA66E3FC}" type="presOf" srcId="{0DFB079F-BBAD-485C-B1BF-B5C1E5300444}" destId="{6BCE05BF-F3C2-4272-80FD-228604E3BEDB}" srcOrd="1" destOrd="0" presId="urn:microsoft.com/office/officeart/2005/8/layout/list1"/>
    <dgm:cxn modelId="{ACDE53FB-C363-4740-9D59-22AEA46207B8}" type="presParOf" srcId="{A8E170E0-7D83-4921-A33F-E35DE9DC01A0}" destId="{E2311484-5C5E-4EA2-8493-039F967BF1A6}" srcOrd="0" destOrd="0" presId="urn:microsoft.com/office/officeart/2005/8/layout/list1"/>
    <dgm:cxn modelId="{7F3BD01A-315C-4F59-9DB4-C86185855B7C}" type="presParOf" srcId="{E2311484-5C5E-4EA2-8493-039F967BF1A6}" destId="{D75FE946-79DB-43D8-B2F2-F40B80AA01BE}" srcOrd="0" destOrd="0" presId="urn:microsoft.com/office/officeart/2005/8/layout/list1"/>
    <dgm:cxn modelId="{B3AA3698-C8D5-4969-A77D-28AA25AB8DD7}" type="presParOf" srcId="{E2311484-5C5E-4EA2-8493-039F967BF1A6}" destId="{07EBAF3D-4527-4651-BBC9-17546AE5769B}" srcOrd="1" destOrd="0" presId="urn:microsoft.com/office/officeart/2005/8/layout/list1"/>
    <dgm:cxn modelId="{32C2302D-35F0-4E19-B29A-13F3685E9415}" type="presParOf" srcId="{A8E170E0-7D83-4921-A33F-E35DE9DC01A0}" destId="{D789EDF7-77D6-4435-8B54-F53850493FF2}" srcOrd="1" destOrd="0" presId="urn:microsoft.com/office/officeart/2005/8/layout/list1"/>
    <dgm:cxn modelId="{610B764C-0B26-49D7-A775-5D417A9B7953}" type="presParOf" srcId="{A8E170E0-7D83-4921-A33F-E35DE9DC01A0}" destId="{23F89CBC-2487-4483-BB5C-E8D1A72D0128}" srcOrd="2" destOrd="0" presId="urn:microsoft.com/office/officeart/2005/8/layout/list1"/>
    <dgm:cxn modelId="{CD357C2D-12E0-45C9-80CB-8F6F70AC63B1}" type="presParOf" srcId="{A8E170E0-7D83-4921-A33F-E35DE9DC01A0}" destId="{995305F2-ACD6-4AD1-A410-B9F3DC66B92E}" srcOrd="3" destOrd="0" presId="urn:microsoft.com/office/officeart/2005/8/layout/list1"/>
    <dgm:cxn modelId="{9386D58A-B86C-4F27-8E21-92EE4E37D216}" type="presParOf" srcId="{A8E170E0-7D83-4921-A33F-E35DE9DC01A0}" destId="{62A03CED-F08E-494F-8A4F-B0551EB14139}" srcOrd="4" destOrd="0" presId="urn:microsoft.com/office/officeart/2005/8/layout/list1"/>
    <dgm:cxn modelId="{AD615A92-B2C6-4AAA-83DA-715856D80FE7}" type="presParOf" srcId="{62A03CED-F08E-494F-8A4F-B0551EB14139}" destId="{2687C1FC-7810-43C6-BE87-6D35616E2563}" srcOrd="0" destOrd="0" presId="urn:microsoft.com/office/officeart/2005/8/layout/list1"/>
    <dgm:cxn modelId="{458ADD4D-8A47-4B2D-92A6-0109D6664473}" type="presParOf" srcId="{62A03CED-F08E-494F-8A4F-B0551EB14139}" destId="{6BCE05BF-F3C2-4272-80FD-228604E3BEDB}" srcOrd="1" destOrd="0" presId="urn:microsoft.com/office/officeart/2005/8/layout/list1"/>
    <dgm:cxn modelId="{21A8AF87-C528-4EB5-80B4-37B4372440F9}" type="presParOf" srcId="{A8E170E0-7D83-4921-A33F-E35DE9DC01A0}" destId="{19B1922D-3B17-4F28-9DC7-0C0D97143EA9}" srcOrd="5" destOrd="0" presId="urn:microsoft.com/office/officeart/2005/8/layout/list1"/>
    <dgm:cxn modelId="{9B4B4136-C7F3-4BCB-9EDE-6691E657BCEC}" type="presParOf" srcId="{A8E170E0-7D83-4921-A33F-E35DE9DC01A0}" destId="{26B524CD-02F1-4E77-ABB5-B2D5D5FE8583}" srcOrd="6" destOrd="0" presId="urn:microsoft.com/office/officeart/2005/8/layout/list1"/>
    <dgm:cxn modelId="{E17C0563-0714-45B8-A967-565F69848081}" type="presParOf" srcId="{A8E170E0-7D83-4921-A33F-E35DE9DC01A0}" destId="{D0DAD52A-C138-4AD5-8C7C-5CE5978A4F65}" srcOrd="7" destOrd="0" presId="urn:microsoft.com/office/officeart/2005/8/layout/list1"/>
    <dgm:cxn modelId="{E74C3C9D-87C9-4D37-9A29-1232599DAA6C}" type="presParOf" srcId="{A8E170E0-7D83-4921-A33F-E35DE9DC01A0}" destId="{EADAA208-DC35-4D17-B72F-F5F32B736591}" srcOrd="8" destOrd="0" presId="urn:microsoft.com/office/officeart/2005/8/layout/list1"/>
    <dgm:cxn modelId="{A0ABE0E9-E3D8-44DB-B7EC-C374162C8202}" type="presParOf" srcId="{EADAA208-DC35-4D17-B72F-F5F32B736591}" destId="{2521BCB3-FEDC-4CD0-B644-AA46E5D4B57F}" srcOrd="0" destOrd="0" presId="urn:microsoft.com/office/officeart/2005/8/layout/list1"/>
    <dgm:cxn modelId="{E03CF973-9B8C-4723-B850-E496D48A8ED0}" type="presParOf" srcId="{EADAA208-DC35-4D17-B72F-F5F32B736591}" destId="{B5F0554C-13F9-46AF-B128-C76EBA878FDE}" srcOrd="1" destOrd="0" presId="urn:microsoft.com/office/officeart/2005/8/layout/list1"/>
    <dgm:cxn modelId="{3EF7D17C-F844-446C-8FE1-B0431BC83C34}" type="presParOf" srcId="{A8E170E0-7D83-4921-A33F-E35DE9DC01A0}" destId="{68BAB6CA-8CC1-4897-ADD9-73771BB5840D}" srcOrd="9" destOrd="0" presId="urn:microsoft.com/office/officeart/2005/8/layout/list1"/>
    <dgm:cxn modelId="{8C57472E-1E08-4083-B879-0E08DCCF02A1}" type="presParOf" srcId="{A8E170E0-7D83-4921-A33F-E35DE9DC01A0}" destId="{FE7032E9-EF05-4F2D-AFFC-E2C63EE8E5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6BE58-557E-4148-B747-D945BB3DA9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88438E-49BD-49B1-8E3D-35850941113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nb-NO" sz="500" dirty="0"/>
        </a:p>
        <a:p>
          <a:r>
            <a:rPr lang="nb-NO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Teplice</a:t>
          </a:r>
          <a:r>
            <a: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nb-NO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Czech</a:t>
          </a:r>
          <a:r>
            <a: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Republic</a:t>
          </a:r>
        </a:p>
        <a:p>
          <a:r>
            <a: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April 2024</a:t>
          </a:r>
          <a:endParaRPr lang="cs-CZ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da-DK" sz="500" dirty="0"/>
            <a:t>  </a:t>
          </a:r>
          <a:endParaRPr lang="cs-CZ" sz="500" dirty="0"/>
        </a:p>
      </dgm:t>
    </dgm:pt>
    <dgm:pt modelId="{426E1CAB-0EF9-446E-BCB5-9D0CB027AE1D}" type="sibTrans" cxnId="{D8CEF9B3-8D6D-4C80-868B-905BF0C09A0F}">
      <dgm:prSet/>
      <dgm:spPr/>
      <dgm:t>
        <a:bodyPr/>
        <a:lstStyle/>
        <a:p>
          <a:endParaRPr lang="cs-CZ"/>
        </a:p>
      </dgm:t>
    </dgm:pt>
    <dgm:pt modelId="{B17AE8FD-CDDC-4743-8A96-6CE30357D2B8}" type="parTrans" cxnId="{D8CEF9B3-8D6D-4C80-868B-905BF0C09A0F}">
      <dgm:prSet/>
      <dgm:spPr/>
      <dgm:t>
        <a:bodyPr/>
        <a:lstStyle/>
        <a:p>
          <a:endParaRPr lang="cs-CZ"/>
        </a:p>
      </dgm:t>
    </dgm:pt>
    <dgm:pt modelId="{BC63A931-FFC4-45DC-8E23-C896D48CA597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eaLnBrk="1" latinLnBrk="0"/>
          <a:r>
            <a: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Nore, Norway</a:t>
          </a:r>
        </a:p>
        <a:p>
          <a:pPr eaLnBrk="1" latinLnBrk="0"/>
          <a:r>
            <a: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June 2024</a:t>
          </a:r>
          <a:r>
            <a:rPr lang="cs-CZ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0DDBA985-3AE0-4738-9217-69EEFAF82952}" type="sibTrans" cxnId="{61DB15CC-4D95-4058-A01B-D69BB60547D5}">
      <dgm:prSet/>
      <dgm:spPr/>
      <dgm:t>
        <a:bodyPr/>
        <a:lstStyle/>
        <a:p>
          <a:endParaRPr lang="cs-CZ"/>
        </a:p>
      </dgm:t>
    </dgm:pt>
    <dgm:pt modelId="{E037B064-2FDA-4FDA-883E-584490AB98CF}" type="parTrans" cxnId="{61DB15CC-4D95-4058-A01B-D69BB60547D5}">
      <dgm:prSet/>
      <dgm:spPr/>
      <dgm:t>
        <a:bodyPr/>
        <a:lstStyle/>
        <a:p>
          <a:endParaRPr lang="cs-CZ"/>
        </a:p>
      </dgm:t>
    </dgm:pt>
    <dgm:pt modelId="{65448737-E29D-43BE-95B2-74178EF2663D}" type="pres">
      <dgm:prSet presAssocID="{4646BE58-557E-4148-B747-D945BB3DA9AF}" presName="Name0" presStyleCnt="0">
        <dgm:presLayoutVars>
          <dgm:chMax val="7"/>
          <dgm:chPref val="7"/>
          <dgm:dir/>
        </dgm:presLayoutVars>
      </dgm:prSet>
      <dgm:spPr/>
    </dgm:pt>
    <dgm:pt modelId="{4CBA7D2D-12FF-4F7A-BC72-DC756168CAE9}" type="pres">
      <dgm:prSet presAssocID="{4646BE58-557E-4148-B747-D945BB3DA9AF}" presName="Name1" presStyleCnt="0"/>
      <dgm:spPr/>
    </dgm:pt>
    <dgm:pt modelId="{596C1FBC-25CC-463A-9AAD-79D230C917D4}" type="pres">
      <dgm:prSet presAssocID="{4646BE58-557E-4148-B747-D945BB3DA9AF}" presName="cycle" presStyleCnt="0"/>
      <dgm:spPr/>
    </dgm:pt>
    <dgm:pt modelId="{B394DE4E-4C37-466E-99A5-6C10399BBAD5}" type="pres">
      <dgm:prSet presAssocID="{4646BE58-557E-4148-B747-D945BB3DA9AF}" presName="srcNode" presStyleLbl="node1" presStyleIdx="0" presStyleCnt="2"/>
      <dgm:spPr/>
    </dgm:pt>
    <dgm:pt modelId="{BBEB53B7-B6C6-4099-B4BA-C639DD2AEFA0}" type="pres">
      <dgm:prSet presAssocID="{4646BE58-557E-4148-B747-D945BB3DA9AF}" presName="conn" presStyleLbl="parChTrans1D2" presStyleIdx="0" presStyleCnt="1"/>
      <dgm:spPr/>
    </dgm:pt>
    <dgm:pt modelId="{7ECCEB99-8D50-4AD0-9A6D-3A71557F9370}" type="pres">
      <dgm:prSet presAssocID="{4646BE58-557E-4148-B747-D945BB3DA9AF}" presName="extraNode" presStyleLbl="node1" presStyleIdx="0" presStyleCnt="2"/>
      <dgm:spPr/>
    </dgm:pt>
    <dgm:pt modelId="{F8FD0D5A-0889-4B40-8BA2-FDC671A933C7}" type="pres">
      <dgm:prSet presAssocID="{4646BE58-557E-4148-B747-D945BB3DA9AF}" presName="dstNode" presStyleLbl="node1" presStyleIdx="0" presStyleCnt="2"/>
      <dgm:spPr/>
    </dgm:pt>
    <dgm:pt modelId="{D9A73D04-37A5-40BF-A6AA-9B61DE26B0F1}" type="pres">
      <dgm:prSet presAssocID="{8088438E-49BD-49B1-8E3D-358509411132}" presName="text_1" presStyleLbl="node1" presStyleIdx="0" presStyleCnt="2">
        <dgm:presLayoutVars>
          <dgm:bulletEnabled val="1"/>
        </dgm:presLayoutVars>
      </dgm:prSet>
      <dgm:spPr/>
    </dgm:pt>
    <dgm:pt modelId="{5CAC6626-62F4-426D-9CA9-A7FF8D7580D9}" type="pres">
      <dgm:prSet presAssocID="{8088438E-49BD-49B1-8E3D-358509411132}" presName="accent_1" presStyleCnt="0"/>
      <dgm:spPr/>
    </dgm:pt>
    <dgm:pt modelId="{A4B1AC77-2D43-474C-BE8A-D57E87EA5D3A}" type="pres">
      <dgm:prSet presAssocID="{8088438E-49BD-49B1-8E3D-358509411132}" presName="accentRepeatNode" presStyleLbl="solidFgAcc1" presStyleIdx="0" presStyleCnt="2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EAA1900-AF37-49B9-A398-C9EA98295955}" type="pres">
      <dgm:prSet presAssocID="{BC63A931-FFC4-45DC-8E23-C896D48CA597}" presName="text_2" presStyleLbl="node1" presStyleIdx="1" presStyleCnt="2">
        <dgm:presLayoutVars>
          <dgm:bulletEnabled val="1"/>
        </dgm:presLayoutVars>
      </dgm:prSet>
      <dgm:spPr/>
    </dgm:pt>
    <dgm:pt modelId="{2A0AC47E-D83E-4F1E-98C1-CB0F771552ED}" type="pres">
      <dgm:prSet presAssocID="{BC63A931-FFC4-45DC-8E23-C896D48CA597}" presName="accent_2" presStyleCnt="0"/>
      <dgm:spPr/>
    </dgm:pt>
    <dgm:pt modelId="{6114A7EC-58E1-4EA5-A7E7-3FF574F5F039}" type="pres">
      <dgm:prSet presAssocID="{BC63A931-FFC4-45DC-8E23-C896D48CA597}" presName="accentRepeatNode" presStyleLbl="solidFgAcc1" presStyleIdx="1" presStyleCnt="2"/>
      <dgm:spPr>
        <a:blipFill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CECF93B-56AD-4155-B422-D43513A1DC98}" type="presOf" srcId="{4646BE58-557E-4148-B747-D945BB3DA9AF}" destId="{65448737-E29D-43BE-95B2-74178EF2663D}" srcOrd="0" destOrd="0" presId="urn:microsoft.com/office/officeart/2008/layout/VerticalCurvedList"/>
    <dgm:cxn modelId="{8193C33F-7FE7-4CE2-AC04-D1AAD2E35FEF}" type="presOf" srcId="{426E1CAB-0EF9-446E-BCB5-9D0CB027AE1D}" destId="{BBEB53B7-B6C6-4099-B4BA-C639DD2AEFA0}" srcOrd="0" destOrd="0" presId="urn:microsoft.com/office/officeart/2008/layout/VerticalCurvedList"/>
    <dgm:cxn modelId="{1929435C-B1BC-44BA-B8B7-1EFC15BD45DE}" type="presOf" srcId="{8088438E-49BD-49B1-8E3D-358509411132}" destId="{D9A73D04-37A5-40BF-A6AA-9B61DE26B0F1}" srcOrd="0" destOrd="0" presId="urn:microsoft.com/office/officeart/2008/layout/VerticalCurvedList"/>
    <dgm:cxn modelId="{71633880-B197-492B-96DB-419E6A5E6452}" type="presOf" srcId="{BC63A931-FFC4-45DC-8E23-C896D48CA597}" destId="{4EAA1900-AF37-49B9-A398-C9EA98295955}" srcOrd="0" destOrd="0" presId="urn:microsoft.com/office/officeart/2008/layout/VerticalCurvedList"/>
    <dgm:cxn modelId="{D8CEF9B3-8D6D-4C80-868B-905BF0C09A0F}" srcId="{4646BE58-557E-4148-B747-D945BB3DA9AF}" destId="{8088438E-49BD-49B1-8E3D-358509411132}" srcOrd="0" destOrd="0" parTransId="{B17AE8FD-CDDC-4743-8A96-6CE30357D2B8}" sibTransId="{426E1CAB-0EF9-446E-BCB5-9D0CB027AE1D}"/>
    <dgm:cxn modelId="{61DB15CC-4D95-4058-A01B-D69BB60547D5}" srcId="{4646BE58-557E-4148-B747-D945BB3DA9AF}" destId="{BC63A931-FFC4-45DC-8E23-C896D48CA597}" srcOrd="1" destOrd="0" parTransId="{E037B064-2FDA-4FDA-883E-584490AB98CF}" sibTransId="{0DDBA985-3AE0-4738-9217-69EEFAF82952}"/>
    <dgm:cxn modelId="{B96CF118-4D31-4D49-870D-A7875048648C}" type="presParOf" srcId="{65448737-E29D-43BE-95B2-74178EF2663D}" destId="{4CBA7D2D-12FF-4F7A-BC72-DC756168CAE9}" srcOrd="0" destOrd="0" presId="urn:microsoft.com/office/officeart/2008/layout/VerticalCurvedList"/>
    <dgm:cxn modelId="{7EC8329E-27AD-495A-930D-84698CEEA16F}" type="presParOf" srcId="{4CBA7D2D-12FF-4F7A-BC72-DC756168CAE9}" destId="{596C1FBC-25CC-463A-9AAD-79D230C917D4}" srcOrd="0" destOrd="0" presId="urn:microsoft.com/office/officeart/2008/layout/VerticalCurvedList"/>
    <dgm:cxn modelId="{690781B6-B156-4EDD-B2C8-F1ABDCCFED75}" type="presParOf" srcId="{596C1FBC-25CC-463A-9AAD-79D230C917D4}" destId="{B394DE4E-4C37-466E-99A5-6C10399BBAD5}" srcOrd="0" destOrd="0" presId="urn:microsoft.com/office/officeart/2008/layout/VerticalCurvedList"/>
    <dgm:cxn modelId="{1024562F-12B2-4ED6-92CE-A01C24B0970C}" type="presParOf" srcId="{596C1FBC-25CC-463A-9AAD-79D230C917D4}" destId="{BBEB53B7-B6C6-4099-B4BA-C639DD2AEFA0}" srcOrd="1" destOrd="0" presId="urn:microsoft.com/office/officeart/2008/layout/VerticalCurvedList"/>
    <dgm:cxn modelId="{5E4BB5D7-3A0C-44DD-B3DE-AC9785F2635E}" type="presParOf" srcId="{596C1FBC-25CC-463A-9AAD-79D230C917D4}" destId="{7ECCEB99-8D50-4AD0-9A6D-3A71557F9370}" srcOrd="2" destOrd="0" presId="urn:microsoft.com/office/officeart/2008/layout/VerticalCurvedList"/>
    <dgm:cxn modelId="{88BFEA6E-ECA8-411B-BABD-AB3BC7AEC56D}" type="presParOf" srcId="{596C1FBC-25CC-463A-9AAD-79D230C917D4}" destId="{F8FD0D5A-0889-4B40-8BA2-FDC671A933C7}" srcOrd="3" destOrd="0" presId="urn:microsoft.com/office/officeart/2008/layout/VerticalCurvedList"/>
    <dgm:cxn modelId="{DA197CD3-B5EC-4F47-B770-8DC1A92B3631}" type="presParOf" srcId="{4CBA7D2D-12FF-4F7A-BC72-DC756168CAE9}" destId="{D9A73D04-37A5-40BF-A6AA-9B61DE26B0F1}" srcOrd="1" destOrd="0" presId="urn:microsoft.com/office/officeart/2008/layout/VerticalCurvedList"/>
    <dgm:cxn modelId="{7D80EE83-0BEC-47C0-A5DB-5A6C131442D7}" type="presParOf" srcId="{4CBA7D2D-12FF-4F7A-BC72-DC756168CAE9}" destId="{5CAC6626-62F4-426D-9CA9-A7FF8D7580D9}" srcOrd="2" destOrd="0" presId="urn:microsoft.com/office/officeart/2008/layout/VerticalCurvedList"/>
    <dgm:cxn modelId="{3FA62B90-12B2-4CA3-B133-A7BE6E08FD57}" type="presParOf" srcId="{5CAC6626-62F4-426D-9CA9-A7FF8D7580D9}" destId="{A4B1AC77-2D43-474C-BE8A-D57E87EA5D3A}" srcOrd="0" destOrd="0" presId="urn:microsoft.com/office/officeart/2008/layout/VerticalCurvedList"/>
    <dgm:cxn modelId="{841D53FA-9E0E-4AED-96B3-0BF654B442CE}" type="presParOf" srcId="{4CBA7D2D-12FF-4F7A-BC72-DC756168CAE9}" destId="{4EAA1900-AF37-49B9-A398-C9EA98295955}" srcOrd="3" destOrd="0" presId="urn:microsoft.com/office/officeart/2008/layout/VerticalCurvedList"/>
    <dgm:cxn modelId="{354A4529-CC6E-4956-A977-92C9EBD8C370}" type="presParOf" srcId="{4CBA7D2D-12FF-4F7A-BC72-DC756168CAE9}" destId="{2A0AC47E-D83E-4F1E-98C1-CB0F771552ED}" srcOrd="4" destOrd="0" presId="urn:microsoft.com/office/officeart/2008/layout/VerticalCurvedList"/>
    <dgm:cxn modelId="{140226AC-FC65-4167-81FE-1C1AD716F157}" type="presParOf" srcId="{2A0AC47E-D83E-4F1E-98C1-CB0F771552ED}" destId="{6114A7EC-58E1-4EA5-A7E7-3FF574F5F0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89CBC-2487-4483-BB5C-E8D1A72D0128}">
      <dsp:nvSpPr>
        <dsp:cNvPr id="0" name=""/>
        <dsp:cNvSpPr/>
      </dsp:nvSpPr>
      <dsp:spPr>
        <a:xfrm>
          <a:off x="0" y="11017"/>
          <a:ext cx="3324093" cy="2111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BAF3D-4527-4651-BBC9-17546AE5769B}">
      <dsp:nvSpPr>
        <dsp:cNvPr id="0" name=""/>
        <dsp:cNvSpPr/>
      </dsp:nvSpPr>
      <dsp:spPr>
        <a:xfrm>
          <a:off x="119813" y="0"/>
          <a:ext cx="2825744" cy="5018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50" tIns="0" rIns="87950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 err="1">
              <a:solidFill>
                <a:prstClr val="black"/>
              </a:solidFill>
              <a:latin typeface="Calibri"/>
              <a:ea typeface="+mn-ea"/>
              <a:cs typeface="+mn-cs"/>
            </a:rPr>
            <a:t>Gymnázium</a:t>
          </a:r>
          <a:r>
            <a:rPr lang="en-GB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Teplice</a:t>
          </a:r>
          <a:endParaRPr lang="cs-CZ" sz="16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144311" y="24498"/>
        <a:ext cx="2776748" cy="452844"/>
      </dsp:txXfrm>
    </dsp:sp>
    <dsp:sp modelId="{26B524CD-02F1-4E77-ABB5-B2D5D5FE8583}">
      <dsp:nvSpPr>
        <dsp:cNvPr id="0" name=""/>
        <dsp:cNvSpPr/>
      </dsp:nvSpPr>
      <dsp:spPr>
        <a:xfrm>
          <a:off x="0" y="2817706"/>
          <a:ext cx="3324093" cy="17863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E05BF-F3C2-4272-80FD-228604E3BEDB}">
      <dsp:nvSpPr>
        <dsp:cNvPr id="0" name=""/>
        <dsp:cNvSpPr/>
      </dsp:nvSpPr>
      <dsp:spPr>
        <a:xfrm>
          <a:off x="86923" y="2468415"/>
          <a:ext cx="2893084" cy="5018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50" tIns="0" rIns="87950" bIns="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solidFill>
                <a:schemeClr val="tx1"/>
              </a:solidFill>
            </a:rPr>
            <a:t>Numedal videregående skole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111421" y="2492913"/>
        <a:ext cx="2844088" cy="452844"/>
      </dsp:txXfrm>
    </dsp:sp>
    <dsp:sp modelId="{FE7032E9-EF05-4F2D-AFFC-E2C63EE8E55F}">
      <dsp:nvSpPr>
        <dsp:cNvPr id="0" name=""/>
        <dsp:cNvSpPr/>
      </dsp:nvSpPr>
      <dsp:spPr>
        <a:xfrm>
          <a:off x="0" y="5059639"/>
          <a:ext cx="3324093" cy="18478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0554C-13F9-46AF-B128-C76EBA878FDE}">
      <dsp:nvSpPr>
        <dsp:cNvPr id="0" name=""/>
        <dsp:cNvSpPr/>
      </dsp:nvSpPr>
      <dsp:spPr>
        <a:xfrm>
          <a:off x="74870" y="4785374"/>
          <a:ext cx="2871840" cy="49776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950" tIns="0" rIns="87950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>
              <a:solidFill>
                <a:schemeClr val="tx1"/>
              </a:solidFill>
            </a:rPr>
            <a:t>Study visits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99169" y="4809673"/>
        <a:ext cx="2823242" cy="449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B53B7-B6C6-4099-B4BA-C639DD2AEFA0}">
      <dsp:nvSpPr>
        <dsp:cNvPr id="0" name=""/>
        <dsp:cNvSpPr/>
      </dsp:nvSpPr>
      <dsp:spPr>
        <a:xfrm>
          <a:off x="-1752594" y="-273512"/>
          <a:ext cx="2105819" cy="2105819"/>
        </a:xfrm>
        <a:prstGeom prst="blockArc">
          <a:avLst>
            <a:gd name="adj1" fmla="val 18900000"/>
            <a:gd name="adj2" fmla="val 2700000"/>
            <a:gd name="adj3" fmla="val 10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73D04-37A5-40BF-A6AA-9B61DE26B0F1}">
      <dsp:nvSpPr>
        <dsp:cNvPr id="0" name=""/>
        <dsp:cNvSpPr/>
      </dsp:nvSpPr>
      <dsp:spPr>
        <a:xfrm>
          <a:off x="286545" y="222689"/>
          <a:ext cx="2512572" cy="4453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470" tIns="12700" rIns="12700" bIns="1270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 dirty="0"/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Teplice</a:t>
          </a:r>
          <a:r>
            <a:rPr lang="nb-NO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nb-NO" sz="1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Czech</a:t>
          </a:r>
          <a:r>
            <a:rPr lang="nb-NO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Republic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April 2024</a:t>
          </a:r>
          <a:endParaRPr lang="cs-CZ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00" kern="1200" dirty="0"/>
            <a:t>  </a:t>
          </a:r>
          <a:endParaRPr lang="cs-CZ" sz="500" kern="1200" dirty="0"/>
        </a:p>
      </dsp:txBody>
      <dsp:txXfrm>
        <a:off x="286545" y="222689"/>
        <a:ext cx="2512572" cy="445316"/>
      </dsp:txXfrm>
    </dsp:sp>
    <dsp:sp modelId="{A4B1AC77-2D43-474C-BE8A-D57E87EA5D3A}">
      <dsp:nvSpPr>
        <dsp:cNvPr id="0" name=""/>
        <dsp:cNvSpPr/>
      </dsp:nvSpPr>
      <dsp:spPr>
        <a:xfrm>
          <a:off x="8222" y="167024"/>
          <a:ext cx="556645" cy="556645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A1900-AF37-49B9-A398-C9EA98295955}">
      <dsp:nvSpPr>
        <dsp:cNvPr id="0" name=""/>
        <dsp:cNvSpPr/>
      </dsp:nvSpPr>
      <dsp:spPr>
        <a:xfrm>
          <a:off x="286545" y="890788"/>
          <a:ext cx="2512572" cy="4453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470" tIns="30480" rIns="30480" bIns="30480" numCol="1" spcCol="1270" anchor="ctr" anchorCtr="0">
          <a:noAutofit/>
        </a:bodyPr>
        <a:lstStyle/>
        <a:p>
          <a:pPr marL="0" lvl="0" indent="0" algn="l" defTabSz="5334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Nore, Norway</a:t>
          </a:r>
        </a:p>
        <a:p>
          <a:pPr marL="0" lvl="0" indent="0" algn="l" defTabSz="5334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June 2024</a:t>
          </a:r>
          <a:r>
            <a:rPr lang="cs-CZ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86545" y="890788"/>
        <a:ext cx="2512572" cy="445316"/>
      </dsp:txXfrm>
    </dsp:sp>
    <dsp:sp modelId="{6114A7EC-58E1-4EA5-A7E7-3FF574F5F039}">
      <dsp:nvSpPr>
        <dsp:cNvPr id="0" name=""/>
        <dsp:cNvSpPr/>
      </dsp:nvSpPr>
      <dsp:spPr>
        <a:xfrm>
          <a:off x="8222" y="835123"/>
          <a:ext cx="556645" cy="556645"/>
        </a:xfrm>
        <a:prstGeom prst="ellipse">
          <a:avLst/>
        </a:prstGeom>
        <a:blipFill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B9CC0-C5AE-B5D1-5CB2-453530F1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A18E-68D6-4886-88C8-8A639EC9B1EF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B907F-4DBB-1BB7-4115-48498801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ED63C-93C9-0503-4234-EBDBD346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F81E6-2624-479D-B104-00DDB890E8D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5311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49041-D6DC-E856-E1AB-4BEA4A46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452E-3A5C-4237-8E94-247136D2DA54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5CE6-54F6-1AB8-880D-C2EAFB0C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A3CA9-14E3-6E98-3399-A224F8FE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0806-3252-4138-9AEF-F331A331BDE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6609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DFC0C-7CB6-3387-7F3E-9D0AB8B7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2B0C-C9C3-4324-8BC8-3FD14C44A624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3FEBC-91D9-5640-8393-B3B83806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07C5B-880F-2260-D467-1A14C41A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14942-1416-4674-B39D-33717928BF9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2794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37C9A-0083-95E2-B44B-ED1DF05A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8256-8D2A-47C7-A023-A7B73FC21C5B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5A5B8-8BFB-817C-3CC0-16392C98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DC0D-8629-D255-45DB-0FA75893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E5609-57F6-4453-9B49-50A8CB75984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1347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1C55B-6F74-C45D-1AAA-7399244A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278D-6FDF-4124-8213-245BA8D09B55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05915-87D3-A7BF-C7ED-DC12D56E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E2489-303B-E878-54FC-44BBBDEA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091ED-5F89-4F4E-920B-DCF96479D3E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449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183972-CEB1-0785-52EF-2CEB4D01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AD92-5113-4415-B2F3-0DC0133FBDB8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292B70-1A2D-D0A2-44A4-8056450E1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A68D62-A380-F9CC-DA2F-F43E08A3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D9C1C-A32D-46AE-B66D-608DC007225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381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274442-AF82-44BC-B006-13620FFD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89D6-81D8-4485-9E59-75B480925FF8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BACB74-3890-CE1E-7E24-4F96743C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649CF0-D204-7EC0-A2A7-6084A8BA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DEBE4-99DC-45A6-B127-2C3D2C239DA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7474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79D75A-D92E-A1A5-521D-55B96BF6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0AAF6-3FFE-4AF0-B0E2-A841B234C83F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76839F-2233-E4FD-DA3B-24B265C9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23FCD2-E5C4-CEA2-8690-F77F22F2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4B375-3FF7-4FBC-A279-CE543EF2B7E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8120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D472DE-A413-653D-4A44-6817023C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6BB8-DC53-464E-A147-151C3B1BAF4A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DAC9D5-4FB2-1A70-3FE7-7DFCD94D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17648A-70F3-15C8-2356-777160EE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DB0FE-86AC-4F41-BB07-1ADF897F228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875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FBD843-0080-30A1-FEDF-AF9FE882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F0BB7-305D-4C68-A8DD-878D75597E23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A0D6CF-E5E4-6D38-15F8-78FFCF89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3B2B16-75C0-A686-D392-6C631162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8D2B-C4A3-497B-B505-264BBA50713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815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1024CB-E156-F419-47D1-37C896EE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1B8F-5E8D-4B8E-B58E-F4D5CEF0A65D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55819A-C7A8-5871-EECA-62ED49FF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B7A256-8D7D-2D02-425F-CB7C0CAB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083EA-5E99-4736-9AEA-F6999248B8B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5788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37D043-BC1F-A1DE-C98C-178EF24190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  <a:endParaRPr lang="nb-NO" altLang="nb-NO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97BDE08-DA70-BF7D-F580-E14ABE8971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  <a:endParaRPr lang="nb-NO" alt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F42EC-8075-A1C0-DCE1-A76919656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4B7EF3-D147-4A49-BCA5-C82C705BE560}" type="datetimeFigureOut">
              <a:rPr lang="nb-NO"/>
              <a:pPr>
                <a:defRPr/>
              </a:pPr>
              <a:t>02.07.2025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A956A-923C-622A-9B39-3D05198C0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171FB-DDA0-2E8F-20DA-95E4E758E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B38C960-9D9B-49E8-BE1E-9EC73E848897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8.jpe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6.jpg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EF96E8F0-9797-F1FF-6F43-7A239C32D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847" y="3051229"/>
            <a:ext cx="3025775" cy="2716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99569" tIns="49785" rIns="99569" bIns="497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3200" b="1" dirty="0">
                <a:latin typeface="+mj-lt"/>
                <a:cs typeface="Arial" panose="020B0604020202020204" pitchFamily="34" charset="0"/>
              </a:rPr>
              <a:t>Exchange </a:t>
            </a:r>
          </a:p>
          <a:p>
            <a:pPr algn="ctr" eaLnBrk="1" hangingPunct="1"/>
            <a:r>
              <a:rPr lang="nb-NO" altLang="nb-NO" sz="2400" b="1" dirty="0" err="1">
                <a:latin typeface="+mj-lt"/>
                <a:cs typeface="Arial" panose="020B0604020202020204" pitchFamily="34" charset="0"/>
              </a:rPr>
              <a:t>of</a:t>
            </a:r>
            <a:r>
              <a:rPr lang="nb-NO" altLang="nb-NO" sz="3200" b="1" dirty="0">
                <a:latin typeface="+mj-lt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nb-NO" altLang="nb-NO" sz="3200" b="1" dirty="0" err="1">
                <a:latin typeface="+mj-lt"/>
                <a:cs typeface="Arial" panose="020B0604020202020204" pitchFamily="34" charset="0"/>
              </a:rPr>
              <a:t>Experience</a:t>
            </a:r>
            <a:r>
              <a:rPr lang="nb-NO" altLang="nb-NO" sz="3200" b="1" dirty="0">
                <a:latin typeface="+mj-lt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nb-NO" altLang="nb-NO" sz="2400" b="1" dirty="0">
                <a:latin typeface="+mj-lt"/>
                <a:cs typeface="Arial" panose="020B0604020202020204" pitchFamily="34" charset="0"/>
              </a:rPr>
              <a:t>in </a:t>
            </a:r>
          </a:p>
          <a:p>
            <a:pPr algn="ctr" eaLnBrk="1" hangingPunct="1"/>
            <a:r>
              <a:rPr lang="nb-NO" altLang="nb-NO" sz="3200" b="1" dirty="0" err="1">
                <a:latin typeface="+mj-lt"/>
                <a:cs typeface="Arial" panose="020B0604020202020204" pitchFamily="34" charset="0"/>
              </a:rPr>
              <a:t>Education</a:t>
            </a:r>
            <a:endParaRPr lang="nb-NO" altLang="nb-NO" sz="3200" b="1" dirty="0">
              <a:latin typeface="+mj-lt"/>
              <a:cs typeface="Arial" panose="020B0604020202020204" pitchFamily="34" charset="0"/>
            </a:endParaRPr>
          </a:p>
          <a:p>
            <a:pPr algn="ctr" eaLnBrk="1" hangingPunct="1"/>
            <a:endParaRPr lang="nb-NO" altLang="nb-NO" dirty="0">
              <a:cs typeface="Arial" panose="020B0604020202020204" pitchFamily="34" charset="0"/>
            </a:endParaRPr>
          </a:p>
        </p:txBody>
      </p:sp>
      <p:sp>
        <p:nvSpPr>
          <p:cNvPr id="2057" name="TextBox 26">
            <a:extLst>
              <a:ext uri="{FF2B5EF4-FFF2-40B4-BE49-F238E27FC236}">
                <a16:creationId xmlns:a16="http://schemas.microsoft.com/office/drawing/2014/main" id="{D2C37B56-B03F-BC53-96A3-51CA1A184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57" y="6254410"/>
            <a:ext cx="32400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01.02.2024 – 30.06.2024</a:t>
            </a:r>
          </a:p>
          <a:p>
            <a:pPr algn="ctr" eaLnBrk="1" hangingPunct="1"/>
            <a:r>
              <a:rPr lang="nb-NO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EHP-BFNU-OVNKM-4-277-01-2023</a:t>
            </a:r>
            <a:endParaRPr lang="nb-NO" alt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nb-NO" alt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nb-NO" alt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nb-NO" alt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funded</a:t>
            </a:r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nb-NO" alt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EEA </a:t>
            </a:r>
          </a:p>
          <a:p>
            <a:pPr algn="ctr" eaLnBrk="1" hangingPunct="1"/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Norway </a:t>
            </a:r>
            <a:r>
              <a:rPr lang="nb-NO" altLang="nb-N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Grants</a:t>
            </a:r>
            <a:r>
              <a:rPr lang="nb-NO" alt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2014 - 2021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80A56A-7025-83AB-1836-5DFABF6092C7}"/>
              </a:ext>
            </a:extLst>
          </p:cNvPr>
          <p:cNvCxnSpPr/>
          <p:nvPr/>
        </p:nvCxnSpPr>
        <p:spPr>
          <a:xfrm rot="5400000">
            <a:off x="-218282" y="3780632"/>
            <a:ext cx="756126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8A5FB0-D16E-A7F2-A13A-16CFE59DCB98}"/>
              </a:ext>
            </a:extLst>
          </p:cNvPr>
          <p:cNvCxnSpPr/>
          <p:nvPr/>
        </p:nvCxnSpPr>
        <p:spPr>
          <a:xfrm rot="5400000">
            <a:off x="3345656" y="3780632"/>
            <a:ext cx="756126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e 7" descr="Et bilde som inneholder tekst, Font, skjermbilde, sort&#10;&#10;Automatisk generert beskrivelse">
            <a:extLst>
              <a:ext uri="{FF2B5EF4-FFF2-40B4-BE49-F238E27FC236}">
                <a16:creationId xmlns:a16="http://schemas.microsoft.com/office/drawing/2014/main" id="{98EC7439-A01D-1B04-5D1F-90D4A3E79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46" y="6084887"/>
            <a:ext cx="2870890" cy="1180478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77199516-2F0C-92E3-657C-E8137CEB3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996" y="357861"/>
            <a:ext cx="1593796" cy="23182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BC3BE8-682D-3E69-9D57-BB77917F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837" y="357861"/>
            <a:ext cx="2803858" cy="71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nb-NO" alt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nb-NO" alt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alt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alt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alt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561AB45-0247-DF0F-813D-A3ECDEFF9593}"/>
              </a:ext>
            </a:extLst>
          </p:cNvPr>
          <p:cNvSpPr/>
          <p:nvPr/>
        </p:nvSpPr>
        <p:spPr>
          <a:xfrm>
            <a:off x="3938837" y="1077829"/>
            <a:ext cx="2803857" cy="4690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of bilateral cooperation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Deepening mutual professional and cultural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Deeper understanding of both school systems</a:t>
            </a:r>
            <a:endParaRPr 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 exchanges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awareness for enriched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methods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Adaptability and confidence</a:t>
            </a: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all participants.</a:t>
            </a:r>
            <a:endParaRPr lang="en-A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tx1"/>
              </a:solidFill>
            </a:endParaRPr>
          </a:p>
          <a:p>
            <a:endParaRPr lang="nb-NO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96CC3BB-8CE1-296C-88F5-779E66E9ED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305286"/>
              </p:ext>
            </p:extLst>
          </p:nvPr>
        </p:nvGraphicFramePr>
        <p:xfrm>
          <a:off x="113039" y="357861"/>
          <a:ext cx="3324093" cy="690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4698D9B-490E-1712-C8C0-13B09D4BD1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8606711"/>
              </p:ext>
            </p:extLst>
          </p:nvPr>
        </p:nvGraphicFramePr>
        <p:xfrm>
          <a:off x="371416" y="5706571"/>
          <a:ext cx="2807340" cy="1558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" name="Picture 6" descr="No photo description available.">
            <a:extLst>
              <a:ext uri="{FF2B5EF4-FFF2-40B4-BE49-F238E27FC236}">
                <a16:creationId xmlns:a16="http://schemas.microsoft.com/office/drawing/2014/main" id="{94ED441C-1A4D-7257-EE03-E30564FD0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7" y="3348583"/>
            <a:ext cx="2807340" cy="161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e 10" descr="Et bilde som inneholder utendørs, himmel, tre, sky&#10;&#10;Automatisk generert beskrivelse">
            <a:extLst>
              <a:ext uri="{FF2B5EF4-FFF2-40B4-BE49-F238E27FC236}">
                <a16:creationId xmlns:a16="http://schemas.microsoft.com/office/drawing/2014/main" id="{0FD9C2BF-784A-AC35-76AA-D2E8C640492F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0793"/>
          <a:stretch/>
        </p:blipFill>
        <p:spPr>
          <a:xfrm>
            <a:off x="263707" y="897629"/>
            <a:ext cx="2765151" cy="1569718"/>
          </a:xfrm>
          <a:prstGeom prst="rect">
            <a:avLst/>
          </a:prstGeom>
        </p:spPr>
      </p:pic>
      <p:pic>
        <p:nvPicPr>
          <p:cNvPr id="19" name="Bilde 18" descr="Et bilde som inneholder tekst, Font, logo, symbol&#10;&#10;Automatisk generert beskrivelse">
            <a:extLst>
              <a:ext uri="{FF2B5EF4-FFF2-40B4-BE49-F238E27FC236}">
                <a16:creationId xmlns:a16="http://schemas.microsoft.com/office/drawing/2014/main" id="{D983C20D-45BF-0920-E202-E580742B080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276" y="3348583"/>
            <a:ext cx="1448771" cy="424569"/>
          </a:xfrm>
          <a:prstGeom prst="rect">
            <a:avLst/>
          </a:prstGeom>
        </p:spPr>
      </p:pic>
      <p:pic>
        <p:nvPicPr>
          <p:cNvPr id="16" name="Picture 20" descr="&#10; Gymnázium&#10; Teplice&#10;">
            <a:extLst>
              <a:ext uri="{FF2B5EF4-FFF2-40B4-BE49-F238E27FC236}">
                <a16:creationId xmlns:a16="http://schemas.microsoft.com/office/drawing/2014/main" id="{266AC536-9004-332B-E291-430E0AE7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7" b="1962"/>
          <a:stretch>
            <a:fillRect/>
          </a:stretch>
        </p:blipFill>
        <p:spPr bwMode="auto">
          <a:xfrm>
            <a:off x="2544753" y="897629"/>
            <a:ext cx="523118" cy="49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7">
            <a:extLst>
              <a:ext uri="{FF2B5EF4-FFF2-40B4-BE49-F238E27FC236}">
                <a16:creationId xmlns:a16="http://schemas.microsoft.com/office/drawing/2014/main" id="{F3FCFBB8-F157-B4FB-F077-A50D0505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09" y="253711"/>
            <a:ext cx="1643966" cy="93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Výměna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zkušeností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  <a:endParaRPr 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19">
            <a:extLst>
              <a:ext uri="{FF2B5EF4-FFF2-40B4-BE49-F238E27FC236}">
                <a16:creationId xmlns:a16="http://schemas.microsoft.com/office/drawing/2014/main" id="{074B7B67-02D2-8948-03EE-FF550B44F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686" y="317009"/>
            <a:ext cx="3162300" cy="65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</a:t>
            </a:r>
            <a:r>
              <a:rPr lang="nb-NO" alt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alt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alt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endParaRPr lang="nb-NO" alt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nb-NO" alt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alt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nb-NO" altLang="nb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7DC86C11-473E-DF54-6F93-FBB538103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317009"/>
            <a:ext cx="1883415" cy="93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Utveksling av erfaringer innen undervisning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A4113D-30AB-8B99-98DE-1B13B5EADC60}"/>
              </a:ext>
            </a:extLst>
          </p:cNvPr>
          <p:cNvCxnSpPr/>
          <p:nvPr/>
        </p:nvCxnSpPr>
        <p:spPr>
          <a:xfrm rot="5400000">
            <a:off x="-218282" y="3780632"/>
            <a:ext cx="756126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6C62FE-67AD-33F4-70FE-1EA72EFF7BC8}"/>
              </a:ext>
            </a:extLst>
          </p:cNvPr>
          <p:cNvCxnSpPr/>
          <p:nvPr/>
        </p:nvCxnSpPr>
        <p:spPr>
          <a:xfrm rot="5400000">
            <a:off x="3345656" y="3780632"/>
            <a:ext cx="756126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368738A1-A6B1-8E99-48DE-02A11CFAA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825" y="337730"/>
            <a:ext cx="1309688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1">
            <a:extLst>
              <a:ext uri="{FF2B5EF4-FFF2-40B4-BE49-F238E27FC236}">
                <a16:creationId xmlns:a16="http://schemas.microsoft.com/office/drawing/2014/main" id="{2CF67246-0235-AF7D-AB54-A8E6AC5B5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925" y="317009"/>
            <a:ext cx="12017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F3E33D1A-AC07-6CC6-E30E-2D07AE514743}"/>
              </a:ext>
            </a:extLst>
          </p:cNvPr>
          <p:cNvSpPr/>
          <p:nvPr/>
        </p:nvSpPr>
        <p:spPr>
          <a:xfrm>
            <a:off x="7362825" y="1375714"/>
            <a:ext cx="3144833" cy="5643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Kort oppsummering av prosjektet:</a:t>
            </a:r>
          </a:p>
          <a:p>
            <a:r>
              <a:rPr lang="nb-N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Hovedintensjonen med prosjektet var å styrke samarbeidet mellom skolene og utvide felles fremtidige prosjekter til å omfatte andre områder enn tidligere prosjekter. </a:t>
            </a: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studiebesøk har blitt gjennomført; et i </a:t>
            </a:r>
            <a:r>
              <a:rPr lang="nb-NO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Teplice</a:t>
            </a:r>
            <a:r>
              <a:rPr lang="nb-N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Tsjekkia og et i Nore, Norge. </a:t>
            </a: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viktig aspekt av studiebesøkene var at ledelsen ved de to skolene skulle møtes og få mulighet til å bli bedre kjent. Rektor og assisterende rektor fra begge skoler deltok i felles samtaler. </a:t>
            </a: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tillegg til å styrke relasjonene mellom skolene, fikk alle deltakerne i prosjektet en forståelse for forskjeller i utdanningssystemet i Norge og Tsjekkia, samt observere i undervisningstimer og dele beste undervisningspraksis med kollegaer.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8372F96-9E99-CA78-FC62-E26F5E740B21}"/>
              </a:ext>
            </a:extLst>
          </p:cNvPr>
          <p:cNvSpPr/>
          <p:nvPr/>
        </p:nvSpPr>
        <p:spPr>
          <a:xfrm>
            <a:off x="3771902" y="1375714"/>
            <a:ext cx="3144833" cy="5643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Short summary of the project:</a:t>
            </a:r>
          </a:p>
          <a:p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The main aim of the project was to strengthen the relations between the schools and expand common future projects into new areas. </a:t>
            </a:r>
          </a:p>
          <a:p>
            <a:endParaRPr lang="en-A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Two study visits </a:t>
            </a:r>
            <a:r>
              <a:rPr lang="en-A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took </a:t>
            </a:r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place; one in Teplice in the Czech Republic and one in </a:t>
            </a:r>
            <a:r>
              <a:rPr lang="en-AU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Nore</a:t>
            </a:r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 in Norway. </a:t>
            </a:r>
          </a:p>
          <a:p>
            <a:endParaRPr lang="en-A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A crucial aspect of the visits was the opportunity for representatives of both school managements to meet and have engaging conversations. It included principals from both schools, and deputy headmistresses. </a:t>
            </a:r>
          </a:p>
          <a:p>
            <a:endParaRPr lang="en-A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en-A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In addition to our main aim of strengthening our relations, </a:t>
            </a:r>
            <a:r>
              <a:rPr lang="en-A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 Light" panose="020F0302020204030204" pitchFamily="34" charset="0"/>
                <a:cs typeface="Times New Roman" panose="02020603050405020304" pitchFamily="18" charset="0"/>
              </a:rPr>
              <a:t>all participants had a chance to understand different educational systems, observe different lessons and shared the best practices.</a:t>
            </a:r>
            <a:endParaRPr lang="en-A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3ED26A0-D8D8-BAD0-538E-3484BF3D3253}"/>
              </a:ext>
            </a:extLst>
          </p:cNvPr>
          <p:cNvSpPr/>
          <p:nvPr/>
        </p:nvSpPr>
        <p:spPr>
          <a:xfrm>
            <a:off x="174615" y="1375714"/>
            <a:ext cx="3144833" cy="5643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Krátké shrnutí projektu: </a:t>
            </a:r>
            <a:endParaRPr lang="nb-NO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projektu bylo posílení vztahů mezi školami a hledání možností rozvoje další spolupráce v nových oblastech.</a:t>
            </a:r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rámci projektu proběhly dvě studijní návštěvy; jedna v Teplicích v České republice a jedna v Nore v Norsku.</a:t>
            </a:r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návštěv byla příležitost pro zástupce managementů obou škol se setkat a vést dialog nad odbornými tématy. Zúčastnili se jich ředitelé zapojených škol, zástupkyně ředitelů a další učitelé.</a:t>
            </a:r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našeho hlavního cíle, kterým bylo posílení vzájemných vztahů, měli všichni účastníci možnost poznat různé vzdělávací systémy, sledovat výuku zahraničních kolegů a sdílet příklady dobré praxe.</a:t>
            </a:r>
            <a:endParaRPr lang="nb-NO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435</Words>
  <Application>Microsoft Office PowerPoint</Application>
  <PresentationFormat>Egendefinert</PresentationFormat>
  <Paragraphs>63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wenche</dc:creator>
  <cp:lastModifiedBy>Kari Auestad Tveiten</cp:lastModifiedBy>
  <cp:revision>39</cp:revision>
  <cp:lastPrinted>2024-06-18T09:14:16Z</cp:lastPrinted>
  <dcterms:created xsi:type="dcterms:W3CDTF">2010-03-17T11:54:59Z</dcterms:created>
  <dcterms:modified xsi:type="dcterms:W3CDTF">2025-07-02T10:59:01Z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685414e-d384-4cc9-92d6-12946484cd2f_Enabled">
    <vt:lpwstr>true</vt:lpwstr>
  </property>
  <property fmtid="{D5CDD505-2E9C-101B-9397-08002B2CF9AE}" pid="3" name="MSIP_Label_a685414e-d384-4cc9-92d6-12946484cd2f_SetDate">
    <vt:lpwstr>2024-04-24T05:28:26Z</vt:lpwstr>
  </property>
  <property fmtid="{D5CDD505-2E9C-101B-9397-08002B2CF9AE}" pid="4" name="MSIP_Label_a685414e-d384-4cc9-92d6-12946484cd2f_Method">
    <vt:lpwstr>Standard</vt:lpwstr>
  </property>
  <property fmtid="{D5CDD505-2E9C-101B-9397-08002B2CF9AE}" pid="5" name="MSIP_Label_a685414e-d384-4cc9-92d6-12946484cd2f_Name">
    <vt:lpwstr>Intern</vt:lpwstr>
  </property>
  <property fmtid="{D5CDD505-2E9C-101B-9397-08002B2CF9AE}" pid="6" name="MSIP_Label_a685414e-d384-4cc9-92d6-12946484cd2f_SiteId">
    <vt:lpwstr>e48d3f59-7282-40c2-844d-d21bf31f0cea</vt:lpwstr>
  </property>
  <property fmtid="{D5CDD505-2E9C-101B-9397-08002B2CF9AE}" pid="7" name="MSIP_Label_a685414e-d384-4cc9-92d6-12946484cd2f_ActionId">
    <vt:lpwstr>44843172-8526-4c89-8663-814d12e18fe1</vt:lpwstr>
  </property>
  <property fmtid="{D5CDD505-2E9C-101B-9397-08002B2CF9AE}" pid="8" name="MSIP_Label_a685414e-d384-4cc9-92d6-12946484cd2f_ContentBits">
    <vt:lpwstr>0</vt:lpwstr>
  </property>
</Properties>
</file>